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333" r:id="rId3"/>
    <p:sldId id="332" r:id="rId4"/>
    <p:sldId id="306" r:id="rId5"/>
    <p:sldId id="335" r:id="rId6"/>
    <p:sldId id="346" r:id="rId7"/>
    <p:sldId id="330" r:id="rId8"/>
    <p:sldId id="336" r:id="rId9"/>
    <p:sldId id="334" r:id="rId10"/>
    <p:sldId id="337" r:id="rId11"/>
    <p:sldId id="285" r:id="rId12"/>
    <p:sldId id="339" r:id="rId13"/>
    <p:sldId id="338" r:id="rId14"/>
    <p:sldId id="343" r:id="rId15"/>
    <p:sldId id="345" r:id="rId16"/>
    <p:sldId id="342" r:id="rId17"/>
    <p:sldId id="341" r:id="rId18"/>
    <p:sldId id="325" r:id="rId19"/>
    <p:sldId id="310" r:id="rId20"/>
  </p:sldIdLst>
  <p:sldSz cx="9144000" cy="5715000" type="screen16x10"/>
  <p:notesSz cx="6858000" cy="9144000"/>
  <p:defaultTextStyle>
    <a:defPPr>
      <a:defRPr lang="en-US"/>
    </a:defPPr>
    <a:lvl1pPr marL="0" algn="l" defTabSz="713232" rtl="0" eaLnBrk="1" latinLnBrk="0" hangingPunct="1">
      <a:defRPr sz="1404" kern="1200">
        <a:solidFill>
          <a:schemeClr val="tx1"/>
        </a:solidFill>
        <a:latin typeface="+mn-lt"/>
        <a:ea typeface="+mn-ea"/>
        <a:cs typeface="+mn-cs"/>
      </a:defRPr>
    </a:lvl1pPr>
    <a:lvl2pPr marL="356616" algn="l" defTabSz="713232" rtl="0" eaLnBrk="1" latinLnBrk="0" hangingPunct="1">
      <a:defRPr sz="1404" kern="1200">
        <a:solidFill>
          <a:schemeClr val="tx1"/>
        </a:solidFill>
        <a:latin typeface="+mn-lt"/>
        <a:ea typeface="+mn-ea"/>
        <a:cs typeface="+mn-cs"/>
      </a:defRPr>
    </a:lvl2pPr>
    <a:lvl3pPr marL="713232" algn="l" defTabSz="713232" rtl="0" eaLnBrk="1" latinLnBrk="0" hangingPunct="1">
      <a:defRPr sz="1404" kern="1200">
        <a:solidFill>
          <a:schemeClr val="tx1"/>
        </a:solidFill>
        <a:latin typeface="+mn-lt"/>
        <a:ea typeface="+mn-ea"/>
        <a:cs typeface="+mn-cs"/>
      </a:defRPr>
    </a:lvl3pPr>
    <a:lvl4pPr marL="1069848" algn="l" defTabSz="713232" rtl="0" eaLnBrk="1" latinLnBrk="0" hangingPunct="1">
      <a:defRPr sz="1404" kern="1200">
        <a:solidFill>
          <a:schemeClr val="tx1"/>
        </a:solidFill>
        <a:latin typeface="+mn-lt"/>
        <a:ea typeface="+mn-ea"/>
        <a:cs typeface="+mn-cs"/>
      </a:defRPr>
    </a:lvl4pPr>
    <a:lvl5pPr marL="1426464" algn="l" defTabSz="713232" rtl="0" eaLnBrk="1" latinLnBrk="0" hangingPunct="1">
      <a:defRPr sz="1404" kern="1200">
        <a:solidFill>
          <a:schemeClr val="tx1"/>
        </a:solidFill>
        <a:latin typeface="+mn-lt"/>
        <a:ea typeface="+mn-ea"/>
        <a:cs typeface="+mn-cs"/>
      </a:defRPr>
    </a:lvl5pPr>
    <a:lvl6pPr marL="1783080" algn="l" defTabSz="713232" rtl="0" eaLnBrk="1" latinLnBrk="0" hangingPunct="1">
      <a:defRPr sz="1404" kern="1200">
        <a:solidFill>
          <a:schemeClr val="tx1"/>
        </a:solidFill>
        <a:latin typeface="+mn-lt"/>
        <a:ea typeface="+mn-ea"/>
        <a:cs typeface="+mn-cs"/>
      </a:defRPr>
    </a:lvl6pPr>
    <a:lvl7pPr marL="2139696" algn="l" defTabSz="713232" rtl="0" eaLnBrk="1" latinLnBrk="0" hangingPunct="1">
      <a:defRPr sz="1404" kern="1200">
        <a:solidFill>
          <a:schemeClr val="tx1"/>
        </a:solidFill>
        <a:latin typeface="+mn-lt"/>
        <a:ea typeface="+mn-ea"/>
        <a:cs typeface="+mn-cs"/>
      </a:defRPr>
    </a:lvl7pPr>
    <a:lvl8pPr marL="2496312" algn="l" defTabSz="713232" rtl="0" eaLnBrk="1" latinLnBrk="0" hangingPunct="1">
      <a:defRPr sz="1404" kern="1200">
        <a:solidFill>
          <a:schemeClr val="tx1"/>
        </a:solidFill>
        <a:latin typeface="+mn-lt"/>
        <a:ea typeface="+mn-ea"/>
        <a:cs typeface="+mn-cs"/>
      </a:defRPr>
    </a:lvl8pPr>
    <a:lvl9pPr marL="2852928" algn="l" defTabSz="713232" rtl="0" eaLnBrk="1" latinLnBrk="0" hangingPunct="1">
      <a:defRPr sz="1404"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CE69"/>
    <a:srgbClr val="FE952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863"/>
    <p:restoredTop sz="94825"/>
  </p:normalViewPr>
  <p:slideViewPr>
    <p:cSldViewPr snapToGrid="0" snapToObjects="1">
      <p:cViewPr varScale="1">
        <p:scale>
          <a:sx n="123" d="100"/>
          <a:sy n="123" d="100"/>
        </p:scale>
        <p:origin x="20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2F69044-A03A-804D-AAC4-16CC9B39E0A2}" type="datetimeFigureOut">
              <a:rPr lang="en-US" smtClean="0"/>
              <a:t>8/24/19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9B0A80-6C9D-3445-A1BF-09361A63F681}" type="slidenum">
              <a:rPr lang="en-US" smtClean="0"/>
              <a:t>‹#›</a:t>
            </a:fld>
            <a:endParaRPr lang="en-US"/>
          </a:p>
        </p:txBody>
      </p:sp>
    </p:spTree>
    <p:extLst>
      <p:ext uri="{BB962C8B-B14F-4D97-AF65-F5344CB8AC3E}">
        <p14:creationId xmlns:p14="http://schemas.microsoft.com/office/powerpoint/2010/main" val="3284271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F69044-A03A-804D-AAC4-16CC9B39E0A2}" type="datetimeFigureOut">
              <a:rPr lang="en-US" smtClean="0"/>
              <a:t>8/24/19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9B0A80-6C9D-3445-A1BF-09361A63F681}" type="slidenum">
              <a:rPr lang="en-US" smtClean="0"/>
              <a:t>‹#›</a:t>
            </a:fld>
            <a:endParaRPr lang="en-US"/>
          </a:p>
        </p:txBody>
      </p:sp>
    </p:spTree>
    <p:extLst>
      <p:ext uri="{BB962C8B-B14F-4D97-AF65-F5344CB8AC3E}">
        <p14:creationId xmlns:p14="http://schemas.microsoft.com/office/powerpoint/2010/main" val="1786391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2F69044-A03A-804D-AAC4-16CC9B39E0A2}" type="datetimeFigureOut">
              <a:rPr lang="en-US" smtClean="0"/>
              <a:t>8/24/19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9B0A80-6C9D-3445-A1BF-09361A63F681}" type="slidenum">
              <a:rPr lang="en-US" smtClean="0"/>
              <a:t>‹#›</a:t>
            </a:fld>
            <a:endParaRPr lang="en-US"/>
          </a:p>
        </p:txBody>
      </p:sp>
    </p:spTree>
    <p:extLst>
      <p:ext uri="{BB962C8B-B14F-4D97-AF65-F5344CB8AC3E}">
        <p14:creationId xmlns:p14="http://schemas.microsoft.com/office/powerpoint/2010/main" val="540595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2F69044-A03A-804D-AAC4-16CC9B39E0A2}" type="datetimeFigureOut">
              <a:rPr lang="en-US" smtClean="0"/>
              <a:t>8/24/19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9B0A80-6C9D-3445-A1BF-09361A63F681}" type="slidenum">
              <a:rPr lang="en-US" smtClean="0"/>
              <a:t>‹#›</a:t>
            </a:fld>
            <a:endParaRPr lang="en-US"/>
          </a:p>
        </p:txBody>
      </p:sp>
    </p:spTree>
    <p:extLst>
      <p:ext uri="{BB962C8B-B14F-4D97-AF65-F5344CB8AC3E}">
        <p14:creationId xmlns:p14="http://schemas.microsoft.com/office/powerpoint/2010/main" val="4282597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2F69044-A03A-804D-AAC4-16CC9B39E0A2}" type="datetimeFigureOut">
              <a:rPr lang="en-US" smtClean="0"/>
              <a:t>8/24/19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9B0A80-6C9D-3445-A1BF-09361A63F681}" type="slidenum">
              <a:rPr lang="en-US" smtClean="0"/>
              <a:t>‹#›</a:t>
            </a:fld>
            <a:endParaRPr lang="en-US"/>
          </a:p>
        </p:txBody>
      </p:sp>
    </p:spTree>
    <p:extLst>
      <p:ext uri="{BB962C8B-B14F-4D97-AF65-F5344CB8AC3E}">
        <p14:creationId xmlns:p14="http://schemas.microsoft.com/office/powerpoint/2010/main" val="663401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2F69044-A03A-804D-AAC4-16CC9B39E0A2}" type="datetimeFigureOut">
              <a:rPr lang="en-US" smtClean="0"/>
              <a:t>8/24/19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9B0A80-6C9D-3445-A1BF-09361A63F681}" type="slidenum">
              <a:rPr lang="en-US" smtClean="0"/>
              <a:t>‹#›</a:t>
            </a:fld>
            <a:endParaRPr lang="en-US"/>
          </a:p>
        </p:txBody>
      </p:sp>
    </p:spTree>
    <p:extLst>
      <p:ext uri="{BB962C8B-B14F-4D97-AF65-F5344CB8AC3E}">
        <p14:creationId xmlns:p14="http://schemas.microsoft.com/office/powerpoint/2010/main" val="3596043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F69044-A03A-804D-AAC4-16CC9B39E0A2}" type="datetimeFigureOut">
              <a:rPr lang="en-US" smtClean="0"/>
              <a:t>8/24/19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9B0A80-6C9D-3445-A1BF-09361A63F681}" type="slidenum">
              <a:rPr lang="en-US" smtClean="0"/>
              <a:t>‹#›</a:t>
            </a:fld>
            <a:endParaRPr lang="en-US"/>
          </a:p>
        </p:txBody>
      </p:sp>
    </p:spTree>
    <p:extLst>
      <p:ext uri="{BB962C8B-B14F-4D97-AF65-F5344CB8AC3E}">
        <p14:creationId xmlns:p14="http://schemas.microsoft.com/office/powerpoint/2010/main" val="1552535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2F69044-A03A-804D-AAC4-16CC9B39E0A2}" type="datetimeFigureOut">
              <a:rPr lang="en-US" smtClean="0"/>
              <a:t>8/24/19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9B0A80-6C9D-3445-A1BF-09361A63F681}" type="slidenum">
              <a:rPr lang="en-US" smtClean="0"/>
              <a:t>‹#›</a:t>
            </a:fld>
            <a:endParaRPr lang="en-US"/>
          </a:p>
        </p:txBody>
      </p:sp>
    </p:spTree>
    <p:extLst>
      <p:ext uri="{BB962C8B-B14F-4D97-AF65-F5344CB8AC3E}">
        <p14:creationId xmlns:p14="http://schemas.microsoft.com/office/powerpoint/2010/main" val="3192011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2F69044-A03A-804D-AAC4-16CC9B39E0A2}" type="datetimeFigureOut">
              <a:rPr lang="en-US" smtClean="0"/>
              <a:t>8/24/19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9B0A80-6C9D-3445-A1BF-09361A63F681}" type="slidenum">
              <a:rPr lang="en-US" smtClean="0"/>
              <a:t>‹#›</a:t>
            </a:fld>
            <a:endParaRPr lang="en-US"/>
          </a:p>
        </p:txBody>
      </p:sp>
    </p:spTree>
    <p:extLst>
      <p:ext uri="{BB962C8B-B14F-4D97-AF65-F5344CB8AC3E}">
        <p14:creationId xmlns:p14="http://schemas.microsoft.com/office/powerpoint/2010/main" val="4220139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F69044-A03A-804D-AAC4-16CC9B39E0A2}" type="datetimeFigureOut">
              <a:rPr lang="en-US" smtClean="0"/>
              <a:t>8/24/19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9B0A80-6C9D-3445-A1BF-09361A63F681}" type="slidenum">
              <a:rPr lang="en-US" smtClean="0"/>
              <a:t>‹#›</a:t>
            </a:fld>
            <a:endParaRPr lang="en-US"/>
          </a:p>
        </p:txBody>
      </p:sp>
    </p:spTree>
    <p:extLst>
      <p:ext uri="{BB962C8B-B14F-4D97-AF65-F5344CB8AC3E}">
        <p14:creationId xmlns:p14="http://schemas.microsoft.com/office/powerpoint/2010/main" val="3731855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F69044-A03A-804D-AAC4-16CC9B39E0A2}" type="datetimeFigureOut">
              <a:rPr lang="en-US" smtClean="0"/>
              <a:t>8/24/19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9B0A80-6C9D-3445-A1BF-09361A63F681}" type="slidenum">
              <a:rPr lang="en-US" smtClean="0"/>
              <a:t>‹#›</a:t>
            </a:fld>
            <a:endParaRPr lang="en-US"/>
          </a:p>
        </p:txBody>
      </p:sp>
    </p:spTree>
    <p:extLst>
      <p:ext uri="{BB962C8B-B14F-4D97-AF65-F5344CB8AC3E}">
        <p14:creationId xmlns:p14="http://schemas.microsoft.com/office/powerpoint/2010/main" val="2027461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270BCDA-843A-E940-BE64-F7C4DB18A477}"/>
              </a:ext>
            </a:extLst>
          </p:cNvPr>
          <p:cNvPicPr>
            <a:picLocks noChangeAspect="1"/>
          </p:cNvPicPr>
          <p:nvPr userDrawn="1"/>
        </p:nvPicPr>
        <p:blipFill>
          <a:blip r:embed="rId13">
            <a:alphaModFix amt="35000"/>
          </a:blip>
          <a:stretch>
            <a:fillRect/>
          </a:stretch>
        </p:blipFill>
        <p:spPr>
          <a:xfrm>
            <a:off x="0" y="12568"/>
            <a:ext cx="9144000" cy="5689863"/>
          </a:xfrm>
          <a:prstGeom prst="rect">
            <a:avLst/>
          </a:prstGeom>
        </p:spPr>
      </p:pic>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B2F69044-A03A-804D-AAC4-16CC9B39E0A2}" type="datetimeFigureOut">
              <a:rPr lang="en-US" smtClean="0"/>
              <a:t>8/24/19</a:t>
            </a:fld>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899B0A80-6C9D-3445-A1BF-09361A63F681}" type="slidenum">
              <a:rPr lang="en-US" smtClean="0"/>
              <a:t>‹#›</a:t>
            </a:fld>
            <a:endParaRPr lang="en-US"/>
          </a:p>
        </p:txBody>
      </p:sp>
    </p:spTree>
    <p:extLst>
      <p:ext uri="{BB962C8B-B14F-4D97-AF65-F5344CB8AC3E}">
        <p14:creationId xmlns:p14="http://schemas.microsoft.com/office/powerpoint/2010/main" val="42553514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85800" rtl="0" eaLnBrk="1" latinLnBrk="0" hangingPunct="1">
        <a:lnSpc>
          <a:spcPct val="90000"/>
        </a:lnSpc>
        <a:spcBef>
          <a:spcPct val="0"/>
        </a:spcBef>
        <a:buNone/>
        <a:defRPr sz="3300" b="1" kern="1200" cap="small" baseline="0">
          <a:solidFill>
            <a:schemeClr val="tx1"/>
          </a:solidFill>
          <a:latin typeface="+mn-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AE30765-0B2F-7F45-874F-1D8FA420FD43}"/>
              </a:ext>
            </a:extLst>
          </p:cNvPr>
          <p:cNvPicPr>
            <a:picLocks noChangeAspect="1"/>
          </p:cNvPicPr>
          <p:nvPr/>
        </p:nvPicPr>
        <p:blipFill>
          <a:blip r:embed="rId2"/>
          <a:stretch>
            <a:fillRect/>
          </a:stretch>
        </p:blipFill>
        <p:spPr>
          <a:xfrm>
            <a:off x="0" y="12568"/>
            <a:ext cx="9144000" cy="5689863"/>
          </a:xfrm>
          <a:prstGeom prst="rect">
            <a:avLst/>
          </a:prstGeom>
        </p:spPr>
      </p:pic>
      <p:sp>
        <p:nvSpPr>
          <p:cNvPr id="6" name="Rectangle 5">
            <a:extLst>
              <a:ext uri="{FF2B5EF4-FFF2-40B4-BE49-F238E27FC236}">
                <a16:creationId xmlns:a16="http://schemas.microsoft.com/office/drawing/2014/main" id="{26A7BFF4-488E-9647-8361-6A8577872FEC}"/>
              </a:ext>
            </a:extLst>
          </p:cNvPr>
          <p:cNvSpPr/>
          <p:nvPr/>
        </p:nvSpPr>
        <p:spPr>
          <a:xfrm>
            <a:off x="1624239" y="4380499"/>
            <a:ext cx="5895525" cy="923330"/>
          </a:xfrm>
          <a:prstGeom prst="rect">
            <a:avLst/>
          </a:prstGeom>
          <a:noFill/>
        </p:spPr>
        <p:txBody>
          <a:bodyPr wrap="none" lIns="91440" tIns="45720" rIns="91440" bIns="45720">
            <a:spAutoFit/>
          </a:bodyPr>
          <a:lstStyle/>
          <a:p>
            <a:pPr algn="ctr"/>
            <a:r>
              <a:rPr lang="en-US" sz="5400" b="1" cap="small"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Why are you Angry?</a:t>
            </a:r>
            <a:endParaRPr lang="en-US" sz="5400" b="1" cap="small"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2" name="Rectangle 11">
            <a:extLst>
              <a:ext uri="{FF2B5EF4-FFF2-40B4-BE49-F238E27FC236}">
                <a16:creationId xmlns:a16="http://schemas.microsoft.com/office/drawing/2014/main" id="{3BDC91D4-D1AA-5648-B81B-06C066635F66}"/>
              </a:ext>
            </a:extLst>
          </p:cNvPr>
          <p:cNvSpPr/>
          <p:nvPr/>
        </p:nvSpPr>
        <p:spPr>
          <a:xfrm>
            <a:off x="5616854" y="95695"/>
            <a:ext cx="3045047" cy="1200329"/>
          </a:xfrm>
          <a:prstGeom prst="rect">
            <a:avLst/>
          </a:prstGeom>
          <a:noFill/>
        </p:spPr>
        <p:txBody>
          <a:bodyPr wrap="square" lIns="91440" tIns="45720" rIns="91440" bIns="45720">
            <a:spAutoFit/>
          </a:bodyPr>
          <a:lstStyle/>
          <a:p>
            <a:pPr algn="ctr"/>
            <a:r>
              <a:rPr lang="en-US" sz="7200" b="1" spc="3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GOD’S</a:t>
            </a:r>
          </a:p>
        </p:txBody>
      </p:sp>
      <p:sp>
        <p:nvSpPr>
          <p:cNvPr id="13" name="Rectangle 12">
            <a:extLst>
              <a:ext uri="{FF2B5EF4-FFF2-40B4-BE49-F238E27FC236}">
                <a16:creationId xmlns:a16="http://schemas.microsoft.com/office/drawing/2014/main" id="{53703A3D-713A-2546-A5FF-75ED520276B3}"/>
              </a:ext>
            </a:extLst>
          </p:cNvPr>
          <p:cNvSpPr/>
          <p:nvPr/>
        </p:nvSpPr>
        <p:spPr>
          <a:xfrm>
            <a:off x="5705431" y="952867"/>
            <a:ext cx="2867891" cy="769441"/>
          </a:xfrm>
          <a:prstGeom prst="rect">
            <a:avLst/>
          </a:prstGeom>
          <a:noFill/>
        </p:spPr>
        <p:txBody>
          <a:bodyPr wrap="square" lIns="91440" tIns="45720" rIns="91440" bIns="45720">
            <a:spAutoFit/>
          </a:bodyPr>
          <a:lstStyle/>
          <a:p>
            <a:pPr algn="ctr"/>
            <a:r>
              <a:rPr lang="en-US" sz="4400" b="1" spc="-15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QUESTIONS</a:t>
            </a:r>
          </a:p>
        </p:txBody>
      </p:sp>
    </p:spTree>
    <p:extLst>
      <p:ext uri="{BB962C8B-B14F-4D97-AF65-F5344CB8AC3E}">
        <p14:creationId xmlns:p14="http://schemas.microsoft.com/office/powerpoint/2010/main" val="148047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F713-F112-444A-8B92-9D39215BD921}"/>
              </a:ext>
            </a:extLst>
          </p:cNvPr>
          <p:cNvSpPr>
            <a:spLocks noGrp="1"/>
          </p:cNvSpPr>
          <p:nvPr>
            <p:ph type="title"/>
          </p:nvPr>
        </p:nvSpPr>
        <p:spPr/>
        <p:txBody>
          <a:bodyPr>
            <a:normAutofit/>
          </a:bodyPr>
          <a:lstStyle/>
          <a:p>
            <a:pPr algn="ctr"/>
            <a:r>
              <a:rPr lang="en-US" sz="5400" b="1" dirty="0">
                <a:latin typeface="+mn-lt"/>
              </a:rPr>
              <a:t>God’s Questions</a:t>
            </a:r>
          </a:p>
        </p:txBody>
      </p:sp>
      <p:sp>
        <p:nvSpPr>
          <p:cNvPr id="5" name="Content Placeholder 4">
            <a:extLst>
              <a:ext uri="{FF2B5EF4-FFF2-40B4-BE49-F238E27FC236}">
                <a16:creationId xmlns:a16="http://schemas.microsoft.com/office/drawing/2014/main" id="{69508BFD-CDBA-3040-8326-FB072BE63EC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316984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F713-F112-444A-8B92-9D39215BD921}"/>
              </a:ext>
            </a:extLst>
          </p:cNvPr>
          <p:cNvSpPr>
            <a:spLocks noGrp="1"/>
          </p:cNvSpPr>
          <p:nvPr>
            <p:ph type="title"/>
          </p:nvPr>
        </p:nvSpPr>
        <p:spPr/>
        <p:txBody>
          <a:bodyPr>
            <a:normAutofit/>
          </a:bodyPr>
          <a:lstStyle/>
          <a:p>
            <a:pPr algn="ctr"/>
            <a:r>
              <a:rPr lang="en-US" sz="5400" b="1" dirty="0">
                <a:latin typeface="+mn-lt"/>
              </a:rPr>
              <a:t>God’s Questions</a:t>
            </a:r>
          </a:p>
        </p:txBody>
      </p:sp>
      <p:sp>
        <p:nvSpPr>
          <p:cNvPr id="3" name="Content Placeholder 2">
            <a:extLst>
              <a:ext uri="{FF2B5EF4-FFF2-40B4-BE49-F238E27FC236}">
                <a16:creationId xmlns:a16="http://schemas.microsoft.com/office/drawing/2014/main" id="{229742B6-6DEB-1E43-B15C-02DB2D91B60E}"/>
              </a:ext>
            </a:extLst>
          </p:cNvPr>
          <p:cNvSpPr>
            <a:spLocks noGrp="1"/>
          </p:cNvSpPr>
          <p:nvPr>
            <p:ph idx="1"/>
          </p:nvPr>
        </p:nvSpPr>
        <p:spPr>
          <a:xfrm>
            <a:off x="628650" y="1521354"/>
            <a:ext cx="7886700" cy="3909628"/>
          </a:xfrm>
        </p:spPr>
        <p:txBody>
          <a:bodyPr>
            <a:noAutofit/>
          </a:bodyPr>
          <a:lstStyle/>
          <a:p>
            <a:pPr marL="0" indent="0">
              <a:buNone/>
            </a:pPr>
            <a:r>
              <a:rPr lang="en-AU" sz="2800" dirty="0"/>
              <a:t>Adam – Where are you ?</a:t>
            </a:r>
          </a:p>
          <a:p>
            <a:pPr marL="0" indent="0">
              <a:buNone/>
            </a:pPr>
            <a:endParaRPr lang="en-AU" sz="2800" dirty="0"/>
          </a:p>
          <a:p>
            <a:pPr marL="0" indent="0">
              <a:buNone/>
            </a:pPr>
            <a:endParaRPr lang="en-AU" sz="2800" dirty="0"/>
          </a:p>
          <a:p>
            <a:pPr marL="0" indent="0">
              <a:buNone/>
            </a:pPr>
            <a:endParaRPr lang="en-AU" sz="2800" dirty="0"/>
          </a:p>
        </p:txBody>
      </p:sp>
    </p:spTree>
    <p:extLst>
      <p:ext uri="{BB962C8B-B14F-4D97-AF65-F5344CB8AC3E}">
        <p14:creationId xmlns:p14="http://schemas.microsoft.com/office/powerpoint/2010/main" val="2203753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F713-F112-444A-8B92-9D39215BD921}"/>
              </a:ext>
            </a:extLst>
          </p:cNvPr>
          <p:cNvSpPr>
            <a:spLocks noGrp="1"/>
          </p:cNvSpPr>
          <p:nvPr>
            <p:ph type="title"/>
          </p:nvPr>
        </p:nvSpPr>
        <p:spPr/>
        <p:txBody>
          <a:bodyPr>
            <a:normAutofit/>
          </a:bodyPr>
          <a:lstStyle/>
          <a:p>
            <a:pPr algn="ctr"/>
            <a:r>
              <a:rPr lang="en-US" sz="5400" b="1" dirty="0">
                <a:latin typeface="+mn-lt"/>
              </a:rPr>
              <a:t>God’s Questions</a:t>
            </a:r>
          </a:p>
        </p:txBody>
      </p:sp>
      <p:sp>
        <p:nvSpPr>
          <p:cNvPr id="3" name="Content Placeholder 2">
            <a:extLst>
              <a:ext uri="{FF2B5EF4-FFF2-40B4-BE49-F238E27FC236}">
                <a16:creationId xmlns:a16="http://schemas.microsoft.com/office/drawing/2014/main" id="{229742B6-6DEB-1E43-B15C-02DB2D91B60E}"/>
              </a:ext>
            </a:extLst>
          </p:cNvPr>
          <p:cNvSpPr>
            <a:spLocks noGrp="1"/>
          </p:cNvSpPr>
          <p:nvPr>
            <p:ph idx="1"/>
          </p:nvPr>
        </p:nvSpPr>
        <p:spPr>
          <a:xfrm>
            <a:off x="628650" y="1521354"/>
            <a:ext cx="7886700" cy="3909628"/>
          </a:xfrm>
        </p:spPr>
        <p:txBody>
          <a:bodyPr>
            <a:noAutofit/>
          </a:bodyPr>
          <a:lstStyle/>
          <a:p>
            <a:pPr marL="0" indent="0">
              <a:buNone/>
            </a:pPr>
            <a:r>
              <a:rPr lang="en-AU" sz="2800" dirty="0"/>
              <a:t>Adam – Where are you ?</a:t>
            </a:r>
          </a:p>
          <a:p>
            <a:pPr marL="0" indent="0">
              <a:buNone/>
            </a:pPr>
            <a:endParaRPr lang="en-AU" sz="2800" dirty="0"/>
          </a:p>
          <a:p>
            <a:pPr marL="0" indent="0">
              <a:buNone/>
            </a:pPr>
            <a:r>
              <a:rPr lang="en-AU" sz="2800" dirty="0"/>
              <a:t>Eve – What have you done?</a:t>
            </a:r>
          </a:p>
          <a:p>
            <a:pPr marL="0" indent="0">
              <a:buNone/>
            </a:pPr>
            <a:r>
              <a:rPr lang="en-AU" sz="2800" dirty="0"/>
              <a:t>	- Who have you been listening to?</a:t>
            </a:r>
          </a:p>
          <a:p>
            <a:pPr marL="0" indent="0">
              <a:buNone/>
            </a:pPr>
            <a:endParaRPr lang="en-AU" sz="2800" dirty="0"/>
          </a:p>
          <a:p>
            <a:pPr marL="0" indent="0">
              <a:buNone/>
            </a:pPr>
            <a:endParaRPr lang="en-AU" sz="2800" dirty="0"/>
          </a:p>
          <a:p>
            <a:pPr marL="0" indent="0">
              <a:buNone/>
            </a:pPr>
            <a:endParaRPr lang="en-AU" sz="2800" dirty="0"/>
          </a:p>
        </p:txBody>
      </p:sp>
    </p:spTree>
    <p:extLst>
      <p:ext uri="{BB962C8B-B14F-4D97-AF65-F5344CB8AC3E}">
        <p14:creationId xmlns:p14="http://schemas.microsoft.com/office/powerpoint/2010/main" val="2392534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F713-F112-444A-8B92-9D39215BD921}"/>
              </a:ext>
            </a:extLst>
          </p:cNvPr>
          <p:cNvSpPr>
            <a:spLocks noGrp="1"/>
          </p:cNvSpPr>
          <p:nvPr>
            <p:ph type="title"/>
          </p:nvPr>
        </p:nvSpPr>
        <p:spPr/>
        <p:txBody>
          <a:bodyPr>
            <a:normAutofit/>
          </a:bodyPr>
          <a:lstStyle/>
          <a:p>
            <a:pPr algn="ctr"/>
            <a:r>
              <a:rPr lang="en-US" sz="5400" b="1" dirty="0">
                <a:latin typeface="+mn-lt"/>
              </a:rPr>
              <a:t>What have you Done?</a:t>
            </a:r>
          </a:p>
        </p:txBody>
      </p:sp>
      <p:sp>
        <p:nvSpPr>
          <p:cNvPr id="3" name="Content Placeholder 2">
            <a:extLst>
              <a:ext uri="{FF2B5EF4-FFF2-40B4-BE49-F238E27FC236}">
                <a16:creationId xmlns:a16="http://schemas.microsoft.com/office/drawing/2014/main" id="{229742B6-6DEB-1E43-B15C-02DB2D91B60E}"/>
              </a:ext>
            </a:extLst>
          </p:cNvPr>
          <p:cNvSpPr>
            <a:spLocks noGrp="1"/>
          </p:cNvSpPr>
          <p:nvPr>
            <p:ph idx="1"/>
          </p:nvPr>
        </p:nvSpPr>
        <p:spPr>
          <a:xfrm>
            <a:off x="628650" y="1521354"/>
            <a:ext cx="7886700" cy="3909628"/>
          </a:xfrm>
        </p:spPr>
        <p:txBody>
          <a:bodyPr>
            <a:noAutofit/>
          </a:bodyPr>
          <a:lstStyle/>
          <a:p>
            <a:pPr marL="0" indent="0">
              <a:buNone/>
            </a:pPr>
            <a:r>
              <a:rPr lang="en-US" sz="2400" b="1" i="1" dirty="0"/>
              <a:t>Genesis 4:6 </a:t>
            </a:r>
            <a:r>
              <a:rPr lang="en-AU" sz="2400" b="1" i="1" dirty="0"/>
              <a:t>(NLT)</a:t>
            </a:r>
            <a:r>
              <a:rPr lang="en-AU" sz="2400" dirty="0"/>
              <a:t> </a:t>
            </a:r>
          </a:p>
          <a:p>
            <a:pPr marL="0" indent="0">
              <a:buNone/>
            </a:pPr>
            <a:r>
              <a:rPr lang="en-AU" sz="2400" b="1" i="1" dirty="0"/>
              <a:t>6</a:t>
            </a:r>
            <a:r>
              <a:rPr lang="en-AU" sz="2400" i="1" dirty="0"/>
              <a:t> </a:t>
            </a:r>
            <a:r>
              <a:rPr lang="en-US" sz="2400" i="1" dirty="0"/>
              <a:t>The woman was convinced. She saw that the tree was beautiful and its fruit looked delicious, and she wanted the wisdom it would give her. So she took some of the fruit and ate it. Then she gave some to her husband, who was with her, and he ate it, too. </a:t>
            </a:r>
            <a:endParaRPr lang="en-AU" sz="2400" dirty="0"/>
          </a:p>
        </p:txBody>
      </p:sp>
    </p:spTree>
    <p:extLst>
      <p:ext uri="{BB962C8B-B14F-4D97-AF65-F5344CB8AC3E}">
        <p14:creationId xmlns:p14="http://schemas.microsoft.com/office/powerpoint/2010/main" val="4118266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F713-F112-444A-8B92-9D39215BD921}"/>
              </a:ext>
            </a:extLst>
          </p:cNvPr>
          <p:cNvSpPr>
            <a:spLocks noGrp="1"/>
          </p:cNvSpPr>
          <p:nvPr>
            <p:ph type="title"/>
          </p:nvPr>
        </p:nvSpPr>
        <p:spPr/>
        <p:txBody>
          <a:bodyPr>
            <a:normAutofit/>
          </a:bodyPr>
          <a:lstStyle/>
          <a:p>
            <a:pPr algn="ctr"/>
            <a:r>
              <a:rPr lang="en-US" sz="5400" b="1" dirty="0">
                <a:latin typeface="+mn-lt"/>
              </a:rPr>
              <a:t>What Do We Bring?</a:t>
            </a:r>
          </a:p>
        </p:txBody>
      </p:sp>
      <p:sp>
        <p:nvSpPr>
          <p:cNvPr id="3" name="Content Placeholder 2">
            <a:extLst>
              <a:ext uri="{FF2B5EF4-FFF2-40B4-BE49-F238E27FC236}">
                <a16:creationId xmlns:a16="http://schemas.microsoft.com/office/drawing/2014/main" id="{229742B6-6DEB-1E43-B15C-02DB2D91B60E}"/>
              </a:ext>
            </a:extLst>
          </p:cNvPr>
          <p:cNvSpPr>
            <a:spLocks noGrp="1"/>
          </p:cNvSpPr>
          <p:nvPr>
            <p:ph idx="1"/>
          </p:nvPr>
        </p:nvSpPr>
        <p:spPr>
          <a:xfrm>
            <a:off x="628650" y="1521354"/>
            <a:ext cx="7886700" cy="3909628"/>
          </a:xfrm>
        </p:spPr>
        <p:txBody>
          <a:bodyPr>
            <a:noAutofit/>
          </a:bodyPr>
          <a:lstStyle/>
          <a:p>
            <a:pPr marL="0" indent="0">
              <a:buNone/>
            </a:pPr>
            <a:r>
              <a:rPr lang="en-US" sz="2400" b="1" i="1" dirty="0"/>
              <a:t>Genesis 4:1–5</a:t>
            </a:r>
            <a:r>
              <a:rPr lang="en-AU" sz="2400" b="1" i="1" dirty="0"/>
              <a:t> (NLT)</a:t>
            </a:r>
            <a:r>
              <a:rPr lang="en-AU" sz="2400" dirty="0"/>
              <a:t> </a:t>
            </a:r>
          </a:p>
          <a:p>
            <a:pPr marL="0" indent="0">
              <a:buNone/>
            </a:pPr>
            <a:r>
              <a:rPr lang="en-AU" sz="2400" b="1" i="1" dirty="0"/>
              <a:t>1</a:t>
            </a:r>
            <a:r>
              <a:rPr lang="en-AU" sz="2400" i="1" dirty="0"/>
              <a:t> </a:t>
            </a:r>
            <a:r>
              <a:rPr lang="en-US" sz="2400" i="1" dirty="0"/>
              <a:t>Now Adam had sexual relations with his wife, Eve, and she became pregnant. When she gave birth to Cain, she said, “With the Lord’s help, I have produced a man!” </a:t>
            </a:r>
            <a:endParaRPr lang="en-AU" sz="2400" dirty="0"/>
          </a:p>
          <a:p>
            <a:pPr marL="0" indent="0">
              <a:buNone/>
            </a:pPr>
            <a:r>
              <a:rPr lang="en-AU" sz="2400" b="1" i="1" dirty="0"/>
              <a:t>2</a:t>
            </a:r>
            <a:r>
              <a:rPr lang="en-AU" sz="2400" i="1" dirty="0"/>
              <a:t> </a:t>
            </a:r>
            <a:r>
              <a:rPr lang="en-US" sz="2400" i="1" dirty="0"/>
              <a:t>Later she gave birth to his brother and named him Abel. When they grew up, Abel became a shepherd, while Cain cultivated the ground. </a:t>
            </a:r>
            <a:endParaRPr lang="en-AU" sz="2400" dirty="0"/>
          </a:p>
        </p:txBody>
      </p:sp>
    </p:spTree>
    <p:extLst>
      <p:ext uri="{BB962C8B-B14F-4D97-AF65-F5344CB8AC3E}">
        <p14:creationId xmlns:p14="http://schemas.microsoft.com/office/powerpoint/2010/main" val="657717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F713-F112-444A-8B92-9D39215BD921}"/>
              </a:ext>
            </a:extLst>
          </p:cNvPr>
          <p:cNvSpPr>
            <a:spLocks noGrp="1"/>
          </p:cNvSpPr>
          <p:nvPr>
            <p:ph type="title"/>
          </p:nvPr>
        </p:nvSpPr>
        <p:spPr/>
        <p:txBody>
          <a:bodyPr>
            <a:normAutofit/>
          </a:bodyPr>
          <a:lstStyle/>
          <a:p>
            <a:pPr algn="ctr"/>
            <a:r>
              <a:rPr lang="en-US" sz="5400" b="1" dirty="0">
                <a:latin typeface="+mn-lt"/>
              </a:rPr>
              <a:t>What Do We Bring?</a:t>
            </a:r>
          </a:p>
        </p:txBody>
      </p:sp>
      <p:sp>
        <p:nvSpPr>
          <p:cNvPr id="3" name="Content Placeholder 2">
            <a:extLst>
              <a:ext uri="{FF2B5EF4-FFF2-40B4-BE49-F238E27FC236}">
                <a16:creationId xmlns:a16="http://schemas.microsoft.com/office/drawing/2014/main" id="{229742B6-6DEB-1E43-B15C-02DB2D91B60E}"/>
              </a:ext>
            </a:extLst>
          </p:cNvPr>
          <p:cNvSpPr>
            <a:spLocks noGrp="1"/>
          </p:cNvSpPr>
          <p:nvPr>
            <p:ph idx="1"/>
          </p:nvPr>
        </p:nvSpPr>
        <p:spPr>
          <a:xfrm>
            <a:off x="628650" y="1521354"/>
            <a:ext cx="7886700" cy="3909628"/>
          </a:xfrm>
        </p:spPr>
        <p:txBody>
          <a:bodyPr>
            <a:noAutofit/>
          </a:bodyPr>
          <a:lstStyle/>
          <a:p>
            <a:pPr marL="0" indent="0">
              <a:buNone/>
            </a:pPr>
            <a:r>
              <a:rPr lang="en-AU" sz="2400" b="1" i="1" dirty="0"/>
              <a:t>3</a:t>
            </a:r>
            <a:r>
              <a:rPr lang="en-AU" sz="2400" i="1" dirty="0"/>
              <a:t> </a:t>
            </a:r>
            <a:r>
              <a:rPr lang="en-US" sz="2400" i="1" dirty="0"/>
              <a:t>When it was time for the harvest, Cain presented some of his crops as a gift to the Lord. </a:t>
            </a:r>
            <a:endParaRPr lang="en-AU" sz="2400" dirty="0"/>
          </a:p>
          <a:p>
            <a:pPr marL="0" indent="0">
              <a:buNone/>
            </a:pPr>
            <a:r>
              <a:rPr lang="en-AU" sz="2400" b="1" i="1" dirty="0"/>
              <a:t>4</a:t>
            </a:r>
            <a:r>
              <a:rPr lang="en-AU" sz="2400" i="1" dirty="0"/>
              <a:t> </a:t>
            </a:r>
            <a:r>
              <a:rPr lang="en-US" sz="2400" i="1" dirty="0"/>
              <a:t>Abel also brought a gift—the best portions of the firstborn lambs from his flock. The Lord accepted Abel and his gift, </a:t>
            </a:r>
            <a:endParaRPr lang="en-AU" sz="2400" dirty="0"/>
          </a:p>
          <a:p>
            <a:pPr marL="0" indent="0">
              <a:buNone/>
            </a:pPr>
            <a:r>
              <a:rPr lang="en-AU" sz="2400" b="1" i="1" dirty="0"/>
              <a:t>5</a:t>
            </a:r>
            <a:r>
              <a:rPr lang="en-AU" sz="2400" i="1" dirty="0"/>
              <a:t> </a:t>
            </a:r>
            <a:r>
              <a:rPr lang="en-US" sz="2400" i="1" dirty="0"/>
              <a:t>but he did not accept Cain and his gift. This made Cain very angry, and he looked dejected. </a:t>
            </a:r>
            <a:endParaRPr lang="en-AU" sz="2400" dirty="0"/>
          </a:p>
        </p:txBody>
      </p:sp>
    </p:spTree>
    <p:extLst>
      <p:ext uri="{BB962C8B-B14F-4D97-AF65-F5344CB8AC3E}">
        <p14:creationId xmlns:p14="http://schemas.microsoft.com/office/powerpoint/2010/main" val="483254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F713-F112-444A-8B92-9D39215BD921}"/>
              </a:ext>
            </a:extLst>
          </p:cNvPr>
          <p:cNvSpPr>
            <a:spLocks noGrp="1"/>
          </p:cNvSpPr>
          <p:nvPr>
            <p:ph type="title"/>
          </p:nvPr>
        </p:nvSpPr>
        <p:spPr/>
        <p:txBody>
          <a:bodyPr>
            <a:normAutofit/>
          </a:bodyPr>
          <a:lstStyle/>
          <a:p>
            <a:pPr algn="ctr"/>
            <a:r>
              <a:rPr lang="en-US" sz="5400" b="1" dirty="0">
                <a:latin typeface="+mn-lt"/>
              </a:rPr>
              <a:t>What Do We Bring?</a:t>
            </a:r>
          </a:p>
        </p:txBody>
      </p:sp>
      <p:sp>
        <p:nvSpPr>
          <p:cNvPr id="3" name="Content Placeholder 2">
            <a:extLst>
              <a:ext uri="{FF2B5EF4-FFF2-40B4-BE49-F238E27FC236}">
                <a16:creationId xmlns:a16="http://schemas.microsoft.com/office/drawing/2014/main" id="{229742B6-6DEB-1E43-B15C-02DB2D91B60E}"/>
              </a:ext>
            </a:extLst>
          </p:cNvPr>
          <p:cNvSpPr>
            <a:spLocks noGrp="1"/>
          </p:cNvSpPr>
          <p:nvPr>
            <p:ph idx="1"/>
          </p:nvPr>
        </p:nvSpPr>
        <p:spPr>
          <a:xfrm>
            <a:off x="628650" y="1521354"/>
            <a:ext cx="7886700" cy="3909628"/>
          </a:xfrm>
        </p:spPr>
        <p:txBody>
          <a:bodyPr>
            <a:noAutofit/>
          </a:bodyPr>
          <a:lstStyle/>
          <a:p>
            <a:pPr marL="0" indent="0">
              <a:buNone/>
            </a:pPr>
            <a:r>
              <a:rPr lang="en-US" sz="2400" b="1" i="1" dirty="0"/>
              <a:t>Hebrews 11:4</a:t>
            </a:r>
            <a:r>
              <a:rPr lang="en-AU" sz="2400" b="1" i="1" dirty="0"/>
              <a:t> (NLT)</a:t>
            </a:r>
            <a:r>
              <a:rPr lang="en-AU" sz="2400" dirty="0"/>
              <a:t> </a:t>
            </a:r>
          </a:p>
          <a:p>
            <a:pPr marL="0" indent="0">
              <a:buNone/>
            </a:pPr>
            <a:r>
              <a:rPr lang="en-AU" sz="2400" b="1" i="1" dirty="0"/>
              <a:t>4</a:t>
            </a:r>
            <a:r>
              <a:rPr lang="en-AU" sz="2400" i="1" dirty="0"/>
              <a:t> </a:t>
            </a:r>
            <a:r>
              <a:rPr lang="en-US" sz="2400" i="1" dirty="0"/>
              <a:t>It was by faith that Abel brought a more acceptable offering to God than Cain did. Abel’s offering gave evidence that he was a righteous man, and God showed his approval of his gifts. Although Abel is long dead, he still speaks to us by his example of faith.</a:t>
            </a:r>
            <a:r>
              <a:rPr lang="en-AU" sz="2400" dirty="0"/>
              <a:t> </a:t>
            </a:r>
          </a:p>
        </p:txBody>
      </p:sp>
    </p:spTree>
    <p:extLst>
      <p:ext uri="{BB962C8B-B14F-4D97-AF65-F5344CB8AC3E}">
        <p14:creationId xmlns:p14="http://schemas.microsoft.com/office/powerpoint/2010/main" val="137612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F713-F112-444A-8B92-9D39215BD921}"/>
              </a:ext>
            </a:extLst>
          </p:cNvPr>
          <p:cNvSpPr>
            <a:spLocks noGrp="1"/>
          </p:cNvSpPr>
          <p:nvPr>
            <p:ph type="title"/>
          </p:nvPr>
        </p:nvSpPr>
        <p:spPr/>
        <p:txBody>
          <a:bodyPr>
            <a:normAutofit/>
          </a:bodyPr>
          <a:lstStyle/>
          <a:p>
            <a:pPr algn="ctr"/>
            <a:r>
              <a:rPr lang="en-US" sz="5400" b="1" dirty="0">
                <a:latin typeface="+mn-lt"/>
              </a:rPr>
              <a:t>Why Ar</a:t>
            </a:r>
            <a:r>
              <a:rPr lang="en-US" sz="5400" dirty="0"/>
              <a:t>e You Angry?</a:t>
            </a:r>
            <a:endParaRPr lang="en-US" sz="5400" b="1" dirty="0">
              <a:latin typeface="+mn-lt"/>
            </a:endParaRPr>
          </a:p>
        </p:txBody>
      </p:sp>
      <p:sp>
        <p:nvSpPr>
          <p:cNvPr id="3" name="Content Placeholder 2">
            <a:extLst>
              <a:ext uri="{FF2B5EF4-FFF2-40B4-BE49-F238E27FC236}">
                <a16:creationId xmlns:a16="http://schemas.microsoft.com/office/drawing/2014/main" id="{229742B6-6DEB-1E43-B15C-02DB2D91B60E}"/>
              </a:ext>
            </a:extLst>
          </p:cNvPr>
          <p:cNvSpPr>
            <a:spLocks noGrp="1"/>
          </p:cNvSpPr>
          <p:nvPr>
            <p:ph idx="1"/>
          </p:nvPr>
        </p:nvSpPr>
        <p:spPr>
          <a:xfrm>
            <a:off x="628650" y="1521354"/>
            <a:ext cx="7886700" cy="3909628"/>
          </a:xfrm>
        </p:spPr>
        <p:txBody>
          <a:bodyPr>
            <a:noAutofit/>
          </a:bodyPr>
          <a:lstStyle/>
          <a:p>
            <a:pPr marL="0" indent="0">
              <a:buNone/>
            </a:pPr>
            <a:r>
              <a:rPr lang="en-US" sz="2400" b="1" i="1" dirty="0"/>
              <a:t>Genesis 4:6–7</a:t>
            </a:r>
            <a:r>
              <a:rPr lang="en-AU" sz="2400" b="1" i="1" dirty="0"/>
              <a:t> (NLT)</a:t>
            </a:r>
            <a:r>
              <a:rPr lang="en-AU" sz="2400" dirty="0"/>
              <a:t> </a:t>
            </a:r>
          </a:p>
          <a:p>
            <a:pPr marL="0" indent="0">
              <a:buNone/>
            </a:pPr>
            <a:r>
              <a:rPr lang="en-AU" sz="2400" b="1" i="1" dirty="0"/>
              <a:t>6</a:t>
            </a:r>
            <a:r>
              <a:rPr lang="en-AU" sz="2400" i="1" dirty="0"/>
              <a:t> </a:t>
            </a:r>
            <a:r>
              <a:rPr lang="en-US" sz="2400" i="1" dirty="0"/>
              <a:t>“Why are you so angry?” the Lord asked Cain. “Why do you look so dejected? </a:t>
            </a:r>
            <a:endParaRPr lang="en-AU" sz="2400" dirty="0"/>
          </a:p>
        </p:txBody>
      </p:sp>
    </p:spTree>
    <p:extLst>
      <p:ext uri="{BB962C8B-B14F-4D97-AF65-F5344CB8AC3E}">
        <p14:creationId xmlns:p14="http://schemas.microsoft.com/office/powerpoint/2010/main" val="1271437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F713-F112-444A-8B92-9D39215BD921}"/>
              </a:ext>
            </a:extLst>
          </p:cNvPr>
          <p:cNvSpPr>
            <a:spLocks noGrp="1"/>
          </p:cNvSpPr>
          <p:nvPr>
            <p:ph type="title"/>
          </p:nvPr>
        </p:nvSpPr>
        <p:spPr/>
        <p:txBody>
          <a:bodyPr>
            <a:normAutofit/>
          </a:bodyPr>
          <a:lstStyle/>
          <a:p>
            <a:pPr algn="ctr"/>
            <a:r>
              <a:rPr lang="en-US" sz="5400" b="1" dirty="0">
                <a:latin typeface="+mn-lt"/>
              </a:rPr>
              <a:t>Why Ar</a:t>
            </a:r>
            <a:r>
              <a:rPr lang="en-US" sz="5400" dirty="0"/>
              <a:t>e You Angry?</a:t>
            </a:r>
            <a:endParaRPr lang="en-US" sz="5400" b="1" dirty="0">
              <a:latin typeface="+mn-lt"/>
            </a:endParaRPr>
          </a:p>
        </p:txBody>
      </p:sp>
      <p:sp>
        <p:nvSpPr>
          <p:cNvPr id="3" name="Content Placeholder 2">
            <a:extLst>
              <a:ext uri="{FF2B5EF4-FFF2-40B4-BE49-F238E27FC236}">
                <a16:creationId xmlns:a16="http://schemas.microsoft.com/office/drawing/2014/main" id="{229742B6-6DEB-1E43-B15C-02DB2D91B60E}"/>
              </a:ext>
            </a:extLst>
          </p:cNvPr>
          <p:cNvSpPr>
            <a:spLocks noGrp="1"/>
          </p:cNvSpPr>
          <p:nvPr>
            <p:ph idx="1"/>
          </p:nvPr>
        </p:nvSpPr>
        <p:spPr>
          <a:xfrm>
            <a:off x="628650" y="1521354"/>
            <a:ext cx="7886700" cy="3909628"/>
          </a:xfrm>
        </p:spPr>
        <p:txBody>
          <a:bodyPr>
            <a:noAutofit/>
          </a:bodyPr>
          <a:lstStyle/>
          <a:p>
            <a:pPr marL="0" indent="0">
              <a:buNone/>
            </a:pPr>
            <a:r>
              <a:rPr lang="en-US" sz="2400" b="1" i="1" dirty="0"/>
              <a:t>Genesis 4:6–7</a:t>
            </a:r>
            <a:r>
              <a:rPr lang="en-AU" sz="2400" b="1" i="1" dirty="0"/>
              <a:t> (NLT)</a:t>
            </a:r>
            <a:r>
              <a:rPr lang="en-AU" sz="2400" dirty="0"/>
              <a:t> </a:t>
            </a:r>
          </a:p>
          <a:p>
            <a:pPr marL="0" indent="0">
              <a:buNone/>
            </a:pPr>
            <a:r>
              <a:rPr lang="en-AU" sz="2400" b="1" i="1" dirty="0"/>
              <a:t>6</a:t>
            </a:r>
            <a:r>
              <a:rPr lang="en-AU" sz="2400" i="1" dirty="0"/>
              <a:t> </a:t>
            </a:r>
            <a:r>
              <a:rPr lang="en-US" sz="2400" i="1" dirty="0"/>
              <a:t>“Why are you so angry?” the Lord asked Cain. “Why do you look so dejected? </a:t>
            </a:r>
          </a:p>
          <a:p>
            <a:pPr marL="0" indent="0">
              <a:buNone/>
            </a:pPr>
            <a:endParaRPr lang="en-US" sz="2400" i="1" dirty="0"/>
          </a:p>
          <a:p>
            <a:pPr marL="0" indent="0">
              <a:buNone/>
            </a:pPr>
            <a:r>
              <a:rPr lang="en-AU" sz="2400" b="1" i="1" dirty="0"/>
              <a:t>7</a:t>
            </a:r>
            <a:r>
              <a:rPr lang="en-AU" sz="2400" i="1" dirty="0"/>
              <a:t> </a:t>
            </a:r>
            <a:r>
              <a:rPr lang="en-US" sz="2400" i="1" dirty="0"/>
              <a:t>You will be accepted if you do what is right. But if you refuse to do what is right, then watch out! Sin is crouching at the door, eager to control you. But you must subdue it and be its master.” </a:t>
            </a:r>
            <a:endParaRPr lang="en-AU" sz="2400" dirty="0"/>
          </a:p>
          <a:p>
            <a:pPr marL="0" indent="0">
              <a:buNone/>
            </a:pPr>
            <a:endParaRPr lang="en-AU" sz="2400" dirty="0"/>
          </a:p>
        </p:txBody>
      </p:sp>
    </p:spTree>
    <p:extLst>
      <p:ext uri="{BB962C8B-B14F-4D97-AF65-F5344CB8AC3E}">
        <p14:creationId xmlns:p14="http://schemas.microsoft.com/office/powerpoint/2010/main" val="2761839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F713-F112-444A-8B92-9D39215BD921}"/>
              </a:ext>
            </a:extLst>
          </p:cNvPr>
          <p:cNvSpPr>
            <a:spLocks noGrp="1"/>
          </p:cNvSpPr>
          <p:nvPr>
            <p:ph type="title"/>
          </p:nvPr>
        </p:nvSpPr>
        <p:spPr/>
        <p:txBody>
          <a:bodyPr>
            <a:normAutofit/>
          </a:bodyPr>
          <a:lstStyle/>
          <a:p>
            <a:pPr algn="ctr"/>
            <a:r>
              <a:rPr lang="en-US" sz="5400" b="1" dirty="0">
                <a:latin typeface="+mn-lt"/>
              </a:rPr>
              <a:t> There is a Better Way</a:t>
            </a:r>
          </a:p>
        </p:txBody>
      </p:sp>
      <p:sp>
        <p:nvSpPr>
          <p:cNvPr id="3" name="Content Placeholder 2">
            <a:extLst>
              <a:ext uri="{FF2B5EF4-FFF2-40B4-BE49-F238E27FC236}">
                <a16:creationId xmlns:a16="http://schemas.microsoft.com/office/drawing/2014/main" id="{229742B6-6DEB-1E43-B15C-02DB2D91B60E}"/>
              </a:ext>
            </a:extLst>
          </p:cNvPr>
          <p:cNvSpPr>
            <a:spLocks noGrp="1"/>
          </p:cNvSpPr>
          <p:nvPr>
            <p:ph idx="1"/>
          </p:nvPr>
        </p:nvSpPr>
        <p:spPr>
          <a:xfrm>
            <a:off x="628650" y="1521354"/>
            <a:ext cx="7886700" cy="3909628"/>
          </a:xfrm>
        </p:spPr>
        <p:txBody>
          <a:bodyPr>
            <a:noAutofit/>
          </a:bodyPr>
          <a:lstStyle/>
          <a:p>
            <a:pPr marL="0" indent="0">
              <a:buNone/>
            </a:pPr>
            <a:endParaRPr lang="en-AU" dirty="0"/>
          </a:p>
        </p:txBody>
      </p:sp>
    </p:spTree>
    <p:extLst>
      <p:ext uri="{BB962C8B-B14F-4D97-AF65-F5344CB8AC3E}">
        <p14:creationId xmlns:p14="http://schemas.microsoft.com/office/powerpoint/2010/main" val="3708035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F713-F112-444A-8B92-9D39215BD921}"/>
              </a:ext>
            </a:extLst>
          </p:cNvPr>
          <p:cNvSpPr>
            <a:spLocks noGrp="1"/>
          </p:cNvSpPr>
          <p:nvPr>
            <p:ph type="title"/>
          </p:nvPr>
        </p:nvSpPr>
        <p:spPr/>
        <p:txBody>
          <a:bodyPr>
            <a:normAutofit/>
          </a:bodyPr>
          <a:lstStyle/>
          <a:p>
            <a:pPr algn="ctr"/>
            <a:r>
              <a:rPr lang="en-US" sz="5400" b="1" dirty="0">
                <a:latin typeface="+mn-lt"/>
              </a:rPr>
              <a:t> There is a Better Way</a:t>
            </a:r>
          </a:p>
        </p:txBody>
      </p:sp>
      <p:sp>
        <p:nvSpPr>
          <p:cNvPr id="3" name="Content Placeholder 2">
            <a:extLst>
              <a:ext uri="{FF2B5EF4-FFF2-40B4-BE49-F238E27FC236}">
                <a16:creationId xmlns:a16="http://schemas.microsoft.com/office/drawing/2014/main" id="{229742B6-6DEB-1E43-B15C-02DB2D91B60E}"/>
              </a:ext>
            </a:extLst>
          </p:cNvPr>
          <p:cNvSpPr>
            <a:spLocks noGrp="1"/>
          </p:cNvSpPr>
          <p:nvPr>
            <p:ph idx="1"/>
          </p:nvPr>
        </p:nvSpPr>
        <p:spPr>
          <a:xfrm>
            <a:off x="628650" y="1521354"/>
            <a:ext cx="7886700" cy="3909628"/>
          </a:xfrm>
        </p:spPr>
        <p:txBody>
          <a:bodyPr>
            <a:noAutofit/>
          </a:bodyPr>
          <a:lstStyle/>
          <a:p>
            <a:pPr marL="0" indent="0">
              <a:buNone/>
            </a:pPr>
            <a:r>
              <a:rPr lang="en-AU" sz="2400" dirty="0"/>
              <a:t>I don’t need to DO anything to be accepted by God</a:t>
            </a:r>
          </a:p>
          <a:p>
            <a:pPr marL="0" indent="0">
              <a:buNone/>
            </a:pPr>
            <a:endParaRPr lang="en-AU" sz="2400" dirty="0"/>
          </a:p>
          <a:p>
            <a:pPr marL="0" indent="0">
              <a:buNone/>
            </a:pPr>
            <a:endParaRPr lang="en-AU" sz="2400" dirty="0"/>
          </a:p>
          <a:p>
            <a:pPr marL="0" indent="0">
              <a:buNone/>
            </a:pPr>
            <a:endParaRPr lang="en-AU" sz="2400" dirty="0"/>
          </a:p>
        </p:txBody>
      </p:sp>
    </p:spTree>
    <p:extLst>
      <p:ext uri="{BB962C8B-B14F-4D97-AF65-F5344CB8AC3E}">
        <p14:creationId xmlns:p14="http://schemas.microsoft.com/office/powerpoint/2010/main" val="1966673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F713-F112-444A-8B92-9D39215BD921}"/>
              </a:ext>
            </a:extLst>
          </p:cNvPr>
          <p:cNvSpPr>
            <a:spLocks noGrp="1"/>
          </p:cNvSpPr>
          <p:nvPr>
            <p:ph type="title"/>
          </p:nvPr>
        </p:nvSpPr>
        <p:spPr/>
        <p:txBody>
          <a:bodyPr>
            <a:normAutofit/>
          </a:bodyPr>
          <a:lstStyle/>
          <a:p>
            <a:pPr algn="ctr"/>
            <a:r>
              <a:rPr lang="en-US" sz="5400" b="1" dirty="0">
                <a:latin typeface="+mn-lt"/>
              </a:rPr>
              <a:t> There is a Better Way</a:t>
            </a:r>
          </a:p>
        </p:txBody>
      </p:sp>
      <p:sp>
        <p:nvSpPr>
          <p:cNvPr id="3" name="Content Placeholder 2">
            <a:extLst>
              <a:ext uri="{FF2B5EF4-FFF2-40B4-BE49-F238E27FC236}">
                <a16:creationId xmlns:a16="http://schemas.microsoft.com/office/drawing/2014/main" id="{229742B6-6DEB-1E43-B15C-02DB2D91B60E}"/>
              </a:ext>
            </a:extLst>
          </p:cNvPr>
          <p:cNvSpPr>
            <a:spLocks noGrp="1"/>
          </p:cNvSpPr>
          <p:nvPr>
            <p:ph idx="1"/>
          </p:nvPr>
        </p:nvSpPr>
        <p:spPr>
          <a:xfrm>
            <a:off x="628650" y="1521354"/>
            <a:ext cx="7886700" cy="3909628"/>
          </a:xfrm>
        </p:spPr>
        <p:txBody>
          <a:bodyPr>
            <a:noAutofit/>
          </a:bodyPr>
          <a:lstStyle/>
          <a:p>
            <a:pPr marL="0" indent="0">
              <a:buNone/>
            </a:pPr>
            <a:r>
              <a:rPr lang="en-AU" sz="2400" dirty="0"/>
              <a:t>I don’t need to DO anything to be accepted by God</a:t>
            </a:r>
          </a:p>
          <a:p>
            <a:pPr marL="0" indent="0">
              <a:buNone/>
            </a:pPr>
            <a:endParaRPr lang="en-AU" sz="2400" dirty="0"/>
          </a:p>
          <a:p>
            <a:pPr marL="0" lvl="0" indent="0">
              <a:buNone/>
            </a:pPr>
            <a:r>
              <a:rPr lang="en-US" sz="2400" dirty="0"/>
              <a:t>Nothing I can do to make Jesus love me more</a:t>
            </a:r>
            <a:endParaRPr lang="en-AU" sz="2400" dirty="0"/>
          </a:p>
          <a:p>
            <a:pPr marL="0" lvl="0" indent="0">
              <a:buNone/>
            </a:pPr>
            <a:r>
              <a:rPr lang="en-US" sz="2400" dirty="0"/>
              <a:t>Nothing I can do to make Jesus love me less</a:t>
            </a:r>
            <a:endParaRPr lang="en-AU" sz="2400" dirty="0"/>
          </a:p>
          <a:p>
            <a:pPr marL="0" indent="0">
              <a:buNone/>
            </a:pPr>
            <a:endParaRPr lang="en-AU" sz="2400" dirty="0"/>
          </a:p>
          <a:p>
            <a:pPr marL="0" indent="0">
              <a:buNone/>
            </a:pPr>
            <a:endParaRPr lang="en-AU" sz="2400" dirty="0"/>
          </a:p>
        </p:txBody>
      </p:sp>
    </p:spTree>
    <p:extLst>
      <p:ext uri="{BB962C8B-B14F-4D97-AF65-F5344CB8AC3E}">
        <p14:creationId xmlns:p14="http://schemas.microsoft.com/office/powerpoint/2010/main" val="1301364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F713-F112-444A-8B92-9D39215BD921}"/>
              </a:ext>
            </a:extLst>
          </p:cNvPr>
          <p:cNvSpPr>
            <a:spLocks noGrp="1"/>
          </p:cNvSpPr>
          <p:nvPr>
            <p:ph type="title"/>
          </p:nvPr>
        </p:nvSpPr>
        <p:spPr/>
        <p:txBody>
          <a:bodyPr>
            <a:normAutofit/>
          </a:bodyPr>
          <a:lstStyle/>
          <a:p>
            <a:pPr algn="ctr"/>
            <a:r>
              <a:rPr lang="en-US" sz="5400" b="1" dirty="0">
                <a:latin typeface="+mn-lt"/>
              </a:rPr>
              <a:t>Challenge</a:t>
            </a:r>
          </a:p>
        </p:txBody>
      </p:sp>
      <p:sp>
        <p:nvSpPr>
          <p:cNvPr id="3" name="Content Placeholder 2">
            <a:extLst>
              <a:ext uri="{FF2B5EF4-FFF2-40B4-BE49-F238E27FC236}">
                <a16:creationId xmlns:a16="http://schemas.microsoft.com/office/drawing/2014/main" id="{229742B6-6DEB-1E43-B15C-02DB2D91B60E}"/>
              </a:ext>
            </a:extLst>
          </p:cNvPr>
          <p:cNvSpPr>
            <a:spLocks noGrp="1"/>
          </p:cNvSpPr>
          <p:nvPr>
            <p:ph idx="1"/>
          </p:nvPr>
        </p:nvSpPr>
        <p:spPr>
          <a:xfrm>
            <a:off x="628650" y="1521354"/>
            <a:ext cx="7886700" cy="3909628"/>
          </a:xfrm>
        </p:spPr>
        <p:txBody>
          <a:bodyPr>
            <a:noAutofit/>
          </a:bodyPr>
          <a:lstStyle/>
          <a:p>
            <a:pPr marL="0" indent="0">
              <a:buNone/>
            </a:pPr>
            <a:r>
              <a:rPr lang="en-AU" sz="2400" dirty="0"/>
              <a:t>Cain did not need to remain a slave to his sin</a:t>
            </a:r>
          </a:p>
          <a:p>
            <a:pPr marL="0" indent="0">
              <a:buNone/>
            </a:pPr>
            <a:r>
              <a:rPr lang="en-AU" sz="2400" dirty="0"/>
              <a:t>Cain did not need to be ruled by his emotions</a:t>
            </a:r>
          </a:p>
          <a:p>
            <a:pPr marL="0" indent="0">
              <a:buNone/>
            </a:pPr>
            <a:endParaRPr lang="en-AU" sz="2400" dirty="0"/>
          </a:p>
          <a:p>
            <a:pPr marL="0" indent="0">
              <a:buNone/>
            </a:pPr>
            <a:endParaRPr lang="en-AU" sz="2400" dirty="0"/>
          </a:p>
        </p:txBody>
      </p:sp>
    </p:spTree>
    <p:extLst>
      <p:ext uri="{BB962C8B-B14F-4D97-AF65-F5344CB8AC3E}">
        <p14:creationId xmlns:p14="http://schemas.microsoft.com/office/powerpoint/2010/main" val="3980600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F713-F112-444A-8B92-9D39215BD921}"/>
              </a:ext>
            </a:extLst>
          </p:cNvPr>
          <p:cNvSpPr>
            <a:spLocks noGrp="1"/>
          </p:cNvSpPr>
          <p:nvPr>
            <p:ph type="title"/>
          </p:nvPr>
        </p:nvSpPr>
        <p:spPr/>
        <p:txBody>
          <a:bodyPr>
            <a:normAutofit/>
          </a:bodyPr>
          <a:lstStyle/>
          <a:p>
            <a:pPr algn="ctr"/>
            <a:r>
              <a:rPr lang="en-US" sz="5400" b="1" dirty="0">
                <a:latin typeface="+mn-lt"/>
              </a:rPr>
              <a:t>Challenge</a:t>
            </a:r>
          </a:p>
        </p:txBody>
      </p:sp>
      <p:sp>
        <p:nvSpPr>
          <p:cNvPr id="3" name="Content Placeholder 2">
            <a:extLst>
              <a:ext uri="{FF2B5EF4-FFF2-40B4-BE49-F238E27FC236}">
                <a16:creationId xmlns:a16="http://schemas.microsoft.com/office/drawing/2014/main" id="{229742B6-6DEB-1E43-B15C-02DB2D91B60E}"/>
              </a:ext>
            </a:extLst>
          </p:cNvPr>
          <p:cNvSpPr>
            <a:spLocks noGrp="1"/>
          </p:cNvSpPr>
          <p:nvPr>
            <p:ph idx="1"/>
          </p:nvPr>
        </p:nvSpPr>
        <p:spPr>
          <a:xfrm>
            <a:off x="628650" y="1521354"/>
            <a:ext cx="7886700" cy="3909628"/>
          </a:xfrm>
        </p:spPr>
        <p:txBody>
          <a:bodyPr>
            <a:noAutofit/>
          </a:bodyPr>
          <a:lstStyle/>
          <a:p>
            <a:pPr marL="0" indent="0">
              <a:buNone/>
            </a:pPr>
            <a:r>
              <a:rPr lang="en-AU" sz="2400" dirty="0"/>
              <a:t>Cain did not need to remain a slave to his sin</a:t>
            </a:r>
          </a:p>
          <a:p>
            <a:pPr marL="0" indent="0">
              <a:buNone/>
            </a:pPr>
            <a:r>
              <a:rPr lang="en-AU" sz="2400" dirty="0"/>
              <a:t>Cain did not need to he ruled by his emotions</a:t>
            </a:r>
          </a:p>
          <a:p>
            <a:pPr marL="0" indent="0">
              <a:buNone/>
            </a:pPr>
            <a:endParaRPr lang="en-AU" sz="2400" dirty="0"/>
          </a:p>
          <a:p>
            <a:pPr marL="0" indent="0">
              <a:buNone/>
            </a:pPr>
            <a:r>
              <a:rPr lang="en-AU" sz="2400" dirty="0"/>
              <a:t>What about you?</a:t>
            </a:r>
          </a:p>
          <a:p>
            <a:pPr marL="0" indent="0">
              <a:buNone/>
            </a:pPr>
            <a:r>
              <a:rPr lang="en-AU" sz="2400" dirty="0"/>
              <a:t>What controls you?</a:t>
            </a:r>
          </a:p>
          <a:p>
            <a:pPr marL="0" indent="0">
              <a:buNone/>
            </a:pPr>
            <a:endParaRPr lang="en-AU" sz="2400" dirty="0"/>
          </a:p>
          <a:p>
            <a:pPr marL="0" indent="0">
              <a:buNone/>
            </a:pPr>
            <a:endParaRPr lang="en-AU" sz="2400" dirty="0"/>
          </a:p>
        </p:txBody>
      </p:sp>
    </p:spTree>
    <p:extLst>
      <p:ext uri="{BB962C8B-B14F-4D97-AF65-F5344CB8AC3E}">
        <p14:creationId xmlns:p14="http://schemas.microsoft.com/office/powerpoint/2010/main" val="786934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F713-F112-444A-8B92-9D39215BD921}"/>
              </a:ext>
            </a:extLst>
          </p:cNvPr>
          <p:cNvSpPr>
            <a:spLocks noGrp="1"/>
          </p:cNvSpPr>
          <p:nvPr>
            <p:ph type="title"/>
          </p:nvPr>
        </p:nvSpPr>
        <p:spPr/>
        <p:txBody>
          <a:bodyPr>
            <a:normAutofit/>
          </a:bodyPr>
          <a:lstStyle/>
          <a:p>
            <a:pPr algn="ctr"/>
            <a:r>
              <a:rPr lang="en-US" sz="5400" b="1" dirty="0">
                <a:latin typeface="+mn-lt"/>
              </a:rPr>
              <a:t>Challenge</a:t>
            </a:r>
          </a:p>
        </p:txBody>
      </p:sp>
      <p:sp>
        <p:nvSpPr>
          <p:cNvPr id="3" name="Content Placeholder 2">
            <a:extLst>
              <a:ext uri="{FF2B5EF4-FFF2-40B4-BE49-F238E27FC236}">
                <a16:creationId xmlns:a16="http://schemas.microsoft.com/office/drawing/2014/main" id="{229742B6-6DEB-1E43-B15C-02DB2D91B60E}"/>
              </a:ext>
            </a:extLst>
          </p:cNvPr>
          <p:cNvSpPr>
            <a:spLocks noGrp="1"/>
          </p:cNvSpPr>
          <p:nvPr>
            <p:ph idx="1"/>
          </p:nvPr>
        </p:nvSpPr>
        <p:spPr>
          <a:xfrm>
            <a:off x="628650" y="1521354"/>
            <a:ext cx="7886700" cy="3909628"/>
          </a:xfrm>
        </p:spPr>
        <p:txBody>
          <a:bodyPr>
            <a:noAutofit/>
          </a:bodyPr>
          <a:lstStyle/>
          <a:p>
            <a:pPr marL="0" indent="0">
              <a:buNone/>
            </a:pPr>
            <a:r>
              <a:rPr lang="en-AU" sz="2400" dirty="0"/>
              <a:t>Cain did not need to remain a slave to his sin</a:t>
            </a:r>
          </a:p>
          <a:p>
            <a:pPr marL="0" indent="0">
              <a:buNone/>
            </a:pPr>
            <a:r>
              <a:rPr lang="en-AU" sz="2400" dirty="0"/>
              <a:t>Cain did not need to he ruled by his emotions</a:t>
            </a:r>
          </a:p>
          <a:p>
            <a:pPr marL="0" indent="0">
              <a:buNone/>
            </a:pPr>
            <a:endParaRPr lang="en-AU" sz="2400" dirty="0"/>
          </a:p>
          <a:p>
            <a:pPr marL="0" indent="0">
              <a:buNone/>
            </a:pPr>
            <a:r>
              <a:rPr lang="en-AU" sz="2400" dirty="0"/>
              <a:t>What about you?</a:t>
            </a:r>
          </a:p>
          <a:p>
            <a:pPr marL="0" indent="0">
              <a:buNone/>
            </a:pPr>
            <a:r>
              <a:rPr lang="en-AU" sz="2400" dirty="0"/>
              <a:t>What controls you?</a:t>
            </a:r>
          </a:p>
          <a:p>
            <a:pPr marL="0" indent="0">
              <a:buNone/>
            </a:pPr>
            <a:endParaRPr lang="en-AU" sz="2400" dirty="0"/>
          </a:p>
          <a:p>
            <a:pPr marL="0" indent="0">
              <a:buNone/>
            </a:pPr>
            <a:r>
              <a:rPr lang="en-AU" sz="2400" dirty="0"/>
              <a:t>Lets keep our eyes on on the finished work of Jesus</a:t>
            </a:r>
          </a:p>
          <a:p>
            <a:pPr marL="0" indent="0">
              <a:buNone/>
            </a:pPr>
            <a:endParaRPr lang="en-AU" sz="2400" dirty="0"/>
          </a:p>
        </p:txBody>
      </p:sp>
    </p:spTree>
    <p:extLst>
      <p:ext uri="{BB962C8B-B14F-4D97-AF65-F5344CB8AC3E}">
        <p14:creationId xmlns:p14="http://schemas.microsoft.com/office/powerpoint/2010/main" val="2906094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F713-F112-444A-8B92-9D39215BD921}"/>
              </a:ext>
            </a:extLst>
          </p:cNvPr>
          <p:cNvSpPr>
            <a:spLocks noGrp="1"/>
          </p:cNvSpPr>
          <p:nvPr>
            <p:ph type="title"/>
          </p:nvPr>
        </p:nvSpPr>
        <p:spPr/>
        <p:txBody>
          <a:bodyPr>
            <a:normAutofit/>
          </a:bodyPr>
          <a:lstStyle/>
          <a:p>
            <a:pPr algn="ctr"/>
            <a:r>
              <a:rPr lang="en-US" sz="5400" b="1" dirty="0">
                <a:latin typeface="+mn-lt"/>
              </a:rPr>
              <a:t>Who is your Master?</a:t>
            </a:r>
          </a:p>
        </p:txBody>
      </p:sp>
      <p:sp>
        <p:nvSpPr>
          <p:cNvPr id="3" name="Content Placeholder 2">
            <a:extLst>
              <a:ext uri="{FF2B5EF4-FFF2-40B4-BE49-F238E27FC236}">
                <a16:creationId xmlns:a16="http://schemas.microsoft.com/office/drawing/2014/main" id="{229742B6-6DEB-1E43-B15C-02DB2D91B60E}"/>
              </a:ext>
            </a:extLst>
          </p:cNvPr>
          <p:cNvSpPr>
            <a:spLocks noGrp="1"/>
          </p:cNvSpPr>
          <p:nvPr>
            <p:ph idx="1"/>
          </p:nvPr>
        </p:nvSpPr>
        <p:spPr>
          <a:xfrm>
            <a:off x="628650" y="1521354"/>
            <a:ext cx="7886700" cy="3909628"/>
          </a:xfrm>
        </p:spPr>
        <p:txBody>
          <a:bodyPr>
            <a:noAutofit/>
          </a:bodyPr>
          <a:lstStyle/>
          <a:p>
            <a:pPr marL="0" indent="0">
              <a:buNone/>
            </a:pPr>
            <a:r>
              <a:rPr lang="en-US" sz="2400" b="1" i="1" dirty="0"/>
              <a:t>Romans 8:12–17 (NLT)</a:t>
            </a:r>
            <a:r>
              <a:rPr lang="en-US" sz="2400" dirty="0"/>
              <a:t> </a:t>
            </a:r>
          </a:p>
          <a:p>
            <a:pPr marL="0" indent="0">
              <a:buNone/>
            </a:pPr>
            <a:r>
              <a:rPr lang="en-US" sz="2400" b="1" i="1" dirty="0"/>
              <a:t>12</a:t>
            </a:r>
            <a:r>
              <a:rPr lang="en-US" sz="2400" i="1" dirty="0"/>
              <a:t> Therefore, dear brothers and sisters, you have no obligation to do what your sinful nature urges you to do. </a:t>
            </a:r>
            <a:endParaRPr lang="en-US" sz="2400" dirty="0"/>
          </a:p>
          <a:p>
            <a:pPr marL="0" indent="0">
              <a:buNone/>
            </a:pPr>
            <a:r>
              <a:rPr lang="en-US" sz="2400" b="1" i="1" dirty="0"/>
              <a:t>13</a:t>
            </a:r>
            <a:r>
              <a:rPr lang="en-US" sz="2400" i="1" dirty="0"/>
              <a:t> For if you live by its dictates, you will die. But if through the power of the Spirit you put to death the deeds of your sinful nature, you will live. </a:t>
            </a:r>
            <a:endParaRPr lang="en-US" sz="2400" dirty="0"/>
          </a:p>
          <a:p>
            <a:pPr marL="0" indent="0">
              <a:buNone/>
            </a:pPr>
            <a:r>
              <a:rPr lang="en-US" sz="2400" b="1" i="1" dirty="0"/>
              <a:t>14</a:t>
            </a:r>
            <a:r>
              <a:rPr lang="en-US" sz="2400" i="1" dirty="0"/>
              <a:t> For all who are led by the Spirit of God are children of God. </a:t>
            </a:r>
            <a:endParaRPr lang="en-US" sz="2400" dirty="0"/>
          </a:p>
        </p:txBody>
      </p:sp>
    </p:spTree>
    <p:extLst>
      <p:ext uri="{BB962C8B-B14F-4D97-AF65-F5344CB8AC3E}">
        <p14:creationId xmlns:p14="http://schemas.microsoft.com/office/powerpoint/2010/main" val="3209514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F713-F112-444A-8B92-9D39215BD921}"/>
              </a:ext>
            </a:extLst>
          </p:cNvPr>
          <p:cNvSpPr>
            <a:spLocks noGrp="1"/>
          </p:cNvSpPr>
          <p:nvPr>
            <p:ph type="title"/>
          </p:nvPr>
        </p:nvSpPr>
        <p:spPr/>
        <p:txBody>
          <a:bodyPr>
            <a:normAutofit/>
          </a:bodyPr>
          <a:lstStyle/>
          <a:p>
            <a:pPr algn="ctr"/>
            <a:r>
              <a:rPr lang="en-US" sz="5400" b="1" dirty="0">
                <a:latin typeface="+mn-lt"/>
              </a:rPr>
              <a:t>Who is your Master?</a:t>
            </a:r>
          </a:p>
        </p:txBody>
      </p:sp>
      <p:sp>
        <p:nvSpPr>
          <p:cNvPr id="3" name="Content Placeholder 2">
            <a:extLst>
              <a:ext uri="{FF2B5EF4-FFF2-40B4-BE49-F238E27FC236}">
                <a16:creationId xmlns:a16="http://schemas.microsoft.com/office/drawing/2014/main" id="{229742B6-6DEB-1E43-B15C-02DB2D91B60E}"/>
              </a:ext>
            </a:extLst>
          </p:cNvPr>
          <p:cNvSpPr>
            <a:spLocks noGrp="1"/>
          </p:cNvSpPr>
          <p:nvPr>
            <p:ph idx="1"/>
          </p:nvPr>
        </p:nvSpPr>
        <p:spPr>
          <a:xfrm>
            <a:off x="628650" y="1521354"/>
            <a:ext cx="7886700" cy="3909628"/>
          </a:xfrm>
        </p:spPr>
        <p:txBody>
          <a:bodyPr>
            <a:noAutofit/>
          </a:bodyPr>
          <a:lstStyle/>
          <a:p>
            <a:pPr marL="0" indent="0">
              <a:buNone/>
            </a:pPr>
            <a:r>
              <a:rPr lang="en-US" sz="2400" b="1" i="1" dirty="0"/>
              <a:t>15</a:t>
            </a:r>
            <a:r>
              <a:rPr lang="en-US" sz="2400" i="1" dirty="0"/>
              <a:t> So you have not received a spirit that makes you fearful slaves. Instead, you received God’s Spirit when he adopted you as his own children. Now we call him, “Abba, Father.” </a:t>
            </a:r>
            <a:endParaRPr lang="en-US" sz="2400" dirty="0"/>
          </a:p>
          <a:p>
            <a:pPr marL="0" indent="0">
              <a:buNone/>
            </a:pPr>
            <a:r>
              <a:rPr lang="en-US" sz="2400" b="1" i="1" dirty="0"/>
              <a:t>16</a:t>
            </a:r>
            <a:r>
              <a:rPr lang="en-US" sz="2400" i="1" dirty="0"/>
              <a:t> For his Spirit joins with our spirit to affirm that we are God’s children. </a:t>
            </a:r>
            <a:endParaRPr lang="en-US" sz="2400" dirty="0"/>
          </a:p>
          <a:p>
            <a:pPr marL="0" indent="0">
              <a:buNone/>
            </a:pPr>
            <a:r>
              <a:rPr lang="en-US" sz="2400" b="1" i="1" dirty="0"/>
              <a:t>17</a:t>
            </a:r>
            <a:r>
              <a:rPr lang="en-US" sz="2400" i="1" dirty="0"/>
              <a:t> And since we are his children, we are his heirs. In fact, together with Christ we are heirs of God’s glory. But if we are to share his glory, we must also share his suffering.</a:t>
            </a:r>
            <a:r>
              <a:rPr lang="en-US" sz="2400" dirty="0"/>
              <a:t> </a:t>
            </a:r>
          </a:p>
        </p:txBody>
      </p:sp>
    </p:spTree>
    <p:extLst>
      <p:ext uri="{BB962C8B-B14F-4D97-AF65-F5344CB8AC3E}">
        <p14:creationId xmlns:p14="http://schemas.microsoft.com/office/powerpoint/2010/main" val="2593548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AE30765-0B2F-7F45-874F-1D8FA420FD43}"/>
              </a:ext>
            </a:extLst>
          </p:cNvPr>
          <p:cNvPicPr>
            <a:picLocks noChangeAspect="1"/>
          </p:cNvPicPr>
          <p:nvPr/>
        </p:nvPicPr>
        <p:blipFill>
          <a:blip r:embed="rId2"/>
          <a:stretch>
            <a:fillRect/>
          </a:stretch>
        </p:blipFill>
        <p:spPr>
          <a:xfrm>
            <a:off x="0" y="12568"/>
            <a:ext cx="9144000" cy="5689863"/>
          </a:xfrm>
          <a:prstGeom prst="rect">
            <a:avLst/>
          </a:prstGeom>
        </p:spPr>
      </p:pic>
      <p:sp>
        <p:nvSpPr>
          <p:cNvPr id="6" name="Rectangle 5">
            <a:extLst>
              <a:ext uri="{FF2B5EF4-FFF2-40B4-BE49-F238E27FC236}">
                <a16:creationId xmlns:a16="http://schemas.microsoft.com/office/drawing/2014/main" id="{26A7BFF4-488E-9647-8361-6A8577872FEC}"/>
              </a:ext>
            </a:extLst>
          </p:cNvPr>
          <p:cNvSpPr/>
          <p:nvPr/>
        </p:nvSpPr>
        <p:spPr>
          <a:xfrm>
            <a:off x="1031170" y="4369348"/>
            <a:ext cx="7081682" cy="923330"/>
          </a:xfrm>
          <a:prstGeom prst="rect">
            <a:avLst/>
          </a:prstGeom>
          <a:noFill/>
        </p:spPr>
        <p:txBody>
          <a:bodyPr wrap="none" lIns="91440" tIns="45720" rIns="91440" bIns="45720">
            <a:spAutoFit/>
          </a:bodyPr>
          <a:lstStyle/>
          <a:p>
            <a:pPr algn="ctr"/>
            <a:r>
              <a:rPr lang="en-US" sz="5400" b="1" cap="small"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WHO IS YOUR MASTER?</a:t>
            </a:r>
            <a:endParaRPr lang="en-US" sz="5400" b="1" cap="small"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2735695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789</TotalTime>
  <Words>775</Words>
  <Application>Microsoft Macintosh PowerPoint</Application>
  <PresentationFormat>On-screen Show (16:10)</PresentationFormat>
  <Paragraphs>71</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PowerPoint Presentation</vt:lpstr>
      <vt:lpstr>God’s Questions</vt:lpstr>
      <vt:lpstr>God’s Questions</vt:lpstr>
      <vt:lpstr>God’s Questions</vt:lpstr>
      <vt:lpstr>What have you Done?</vt:lpstr>
      <vt:lpstr>What Do We Bring?</vt:lpstr>
      <vt:lpstr>What Do We Bring?</vt:lpstr>
      <vt:lpstr>What Do We Bring?</vt:lpstr>
      <vt:lpstr>Why Are You Angry?</vt:lpstr>
      <vt:lpstr>Why Are You Angry?</vt:lpstr>
      <vt:lpstr> There is a Better Way</vt:lpstr>
      <vt:lpstr> There is a Better Way</vt:lpstr>
      <vt:lpstr> There is a Better Way</vt:lpstr>
      <vt:lpstr>Challenge</vt:lpstr>
      <vt:lpstr>Challenge</vt:lpstr>
      <vt:lpstr>Challenge</vt:lpstr>
      <vt:lpstr>Who is your Master?</vt:lpstr>
      <vt:lpstr>Who is your Master?</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Edwards</dc:creator>
  <cp:lastModifiedBy>Mark Edwards</cp:lastModifiedBy>
  <cp:revision>48</cp:revision>
  <dcterms:created xsi:type="dcterms:W3CDTF">2019-04-13T11:00:51Z</dcterms:created>
  <dcterms:modified xsi:type="dcterms:W3CDTF">2019-08-24T11:49:12Z</dcterms:modified>
</cp:coreProperties>
</file>